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419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A8D3F6-D23B-1E3E-CCD5-1A535165AF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3A7908F-515F-724E-6B96-E2AD79F830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8C5AA7-BD17-4799-8F07-9CFE58BDB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16A4-0BC6-427C-8470-56C1B8731784}" type="datetimeFigureOut">
              <a:rPr lang="es-419" smtClean="0"/>
              <a:t>31/7/2026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EAA118-6379-D3C3-337E-0645E580E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FFCE57-7CCA-643C-8AB3-12F8C488D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DD3C-8EBB-4D4D-92B6-6382842F7CFD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539527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4C8C5-2B82-8ACC-F3A1-2726E93A7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9EAC1D-B90F-1FDD-C6BE-39C7CD62C5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AD2BE1-B71D-78D7-60EA-69AF2677C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16A4-0BC6-427C-8470-56C1B8731784}" type="datetimeFigureOut">
              <a:rPr lang="es-419" smtClean="0"/>
              <a:t>31/7/2026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87B554-7618-1A73-BEF6-0EC103B23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CE93F9-C6CB-7A5E-6C37-11DEE8E23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DD3C-8EBB-4D4D-92B6-6382842F7CFD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015598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1C05E26-D6F4-2992-D78D-774E86A376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A6A785-1D8D-5FD7-D060-8E41EE20CF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54D79F-D8FF-1AD8-0476-F4AC18BDB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16A4-0BC6-427C-8470-56C1B8731784}" type="datetimeFigureOut">
              <a:rPr lang="es-419" smtClean="0"/>
              <a:t>31/7/2026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3C6CB2-4DE8-B022-3614-98093B9BB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52F3F0-4C75-729E-668A-EE2F4ADFD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DD3C-8EBB-4D4D-92B6-6382842F7CFD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349260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ABA324-AE2B-3E66-391D-6E928D340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FDD2F3-1382-FB8C-1465-82A7A1D76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F0F8CE-C43D-027D-FB92-1EF0D582E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16A4-0BC6-427C-8470-56C1B8731784}" type="datetimeFigureOut">
              <a:rPr lang="es-419" smtClean="0"/>
              <a:t>31/7/2026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DBAA44-C024-8603-A7DA-5C40A7C8E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3E60F7-AB7D-149A-A2A5-FD9E6867C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DD3C-8EBB-4D4D-92B6-6382842F7CFD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361571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D60C38-60F0-3269-9146-360A096CD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48466C0-E2F1-746A-2813-57BD5B641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48C0D0-34A6-804F-F312-B4FDB6E88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16A4-0BC6-427C-8470-56C1B8731784}" type="datetimeFigureOut">
              <a:rPr lang="es-419" smtClean="0"/>
              <a:t>31/7/2026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D8ADDB-5D87-AAEA-06D1-ACA35340E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248689-4FCE-20F5-7ACA-A726732B2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DD3C-8EBB-4D4D-92B6-6382842F7CFD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774668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815F12-2741-4BDE-0351-AC71688E2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A80E9B-273D-DB73-18C6-D99FB78FD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2DC55F1-B9BB-1128-F441-8AA4802F4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D6EE186-BA8E-4425-EADE-7F6633376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16A4-0BC6-427C-8470-56C1B8731784}" type="datetimeFigureOut">
              <a:rPr lang="es-419" smtClean="0"/>
              <a:t>31/7/2026</a:t>
            </a:fld>
            <a:endParaRPr lang="es-419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BE90C8-5923-9980-BADC-95E21033C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9A82CC5-4956-7C7B-93BE-32E8974F3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DD3C-8EBB-4D4D-92B6-6382842F7CFD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62588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C3FBFD-76AC-D056-7F77-0FE085158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EDA0431-3F84-7601-5C04-EB1D34322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78DC1DC-8415-4285-D622-DBB4FD5669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D6F6420-7ABE-1028-A7C3-CF7A78C98B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84262C6-8E88-7B49-4524-03641184FD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936358C-03B9-1931-E2D7-0538EDFDF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16A4-0BC6-427C-8470-56C1B8731784}" type="datetimeFigureOut">
              <a:rPr lang="es-419" smtClean="0"/>
              <a:t>31/7/2026</a:t>
            </a:fld>
            <a:endParaRPr lang="es-419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044B804-48AF-BE7F-299A-1C18C0023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6675A75-D8F3-DF77-A3BB-83145EF40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DD3C-8EBB-4D4D-92B6-6382842F7CFD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809301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367203-EE47-FF67-F0B2-D8E47207C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01315ED-70B3-A082-D790-5C6F1BA75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16A4-0BC6-427C-8470-56C1B8731784}" type="datetimeFigureOut">
              <a:rPr lang="es-419" smtClean="0"/>
              <a:t>31/7/2026</a:t>
            </a:fld>
            <a:endParaRPr lang="es-419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346D44E-BA5F-32C5-9FF6-664E812D1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99AD9F7-CD24-D574-BF11-2FA55C784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DD3C-8EBB-4D4D-92B6-6382842F7CFD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092949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1B215CC-37AA-F2B4-45F5-2E5F60207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16A4-0BC6-427C-8470-56C1B8731784}" type="datetimeFigureOut">
              <a:rPr lang="es-419" smtClean="0"/>
              <a:t>31/7/2026</a:t>
            </a:fld>
            <a:endParaRPr lang="es-419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F72493-9020-2811-68DE-D51F2E0FC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B168041-B71E-50B9-3036-AA29261C5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DD3C-8EBB-4D4D-92B6-6382842F7CFD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678612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F0A062-6B44-2A74-91FC-F648D0C19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A4E02A-BD98-0336-2C04-9EEC853CF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C71D663-734B-FB0A-A52A-0D52E987F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787439-6B67-7849-15D1-D3CF3334F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16A4-0BC6-427C-8470-56C1B8731784}" type="datetimeFigureOut">
              <a:rPr lang="es-419" smtClean="0"/>
              <a:t>31/7/2026</a:t>
            </a:fld>
            <a:endParaRPr lang="es-419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C88CD10-46E5-8783-A9F0-220F73F4E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00A6998-7443-3A4C-C0DC-85FD9FBC1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DD3C-8EBB-4D4D-92B6-6382842F7CFD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798792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9B9433-420E-6525-8D21-375002908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97BF09E-CBE3-5271-77C0-E9BAB9760F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419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547F77-FFCB-A5FC-609F-E0986D2688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98732A7-E4C9-87CA-2C33-02A21D316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16A4-0BC6-427C-8470-56C1B8731784}" type="datetimeFigureOut">
              <a:rPr lang="es-419" smtClean="0"/>
              <a:t>31/7/2026</a:t>
            </a:fld>
            <a:endParaRPr lang="es-419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CB2B7C-ACDD-C716-A43C-CB0CE145E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03B4C64-E8D7-F726-D343-1A31307EF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DD3C-8EBB-4D4D-92B6-6382842F7CFD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856048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429E79B-42C2-117D-1E4B-9DDBFE024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593846F-CEC0-A998-AC91-BD26F3AD4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65671C-10E5-876D-540A-245C071C87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0D16A4-0BC6-427C-8470-56C1B8731784}" type="datetimeFigureOut">
              <a:rPr lang="es-419" smtClean="0"/>
              <a:t>31/7/2026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72FA9C-C27B-9450-8703-25EA4D6DD8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33DD53-19EC-0802-F745-120841C18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38DD3C-8EBB-4D4D-92B6-6382842F7CFD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228349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419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CBD29A-4022-7EC2-8D03-1528BE91ED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69C6A9-CD66-FA8E-A986-E341060B55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419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2ECFAE0-B1D0-FAE1-EAD4-09FA2C3D6C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1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39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83CBF-A0A4-7554-5664-62C7ED4E6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F0A1F1-03E0-B9B5-61C0-F4C8A77A1A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1E001D9-CFAB-482B-725D-27CEB860F7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419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B471C2C-3C6F-D9E9-32E0-2C55FB7BF1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1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86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4337F-A721-9C71-AEBF-F062E2BE9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EA09D4-CFBB-D6D3-7134-CB78E62009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133D8E8-E23D-1D70-96EE-B0050C8B42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419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F489464-093E-926D-1C07-40B52A591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1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021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Panorámica</PresentationFormat>
  <Paragraphs>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Giovanni  Guisado S.</dc:creator>
  <cp:lastModifiedBy>Giovanni  Guisado S.</cp:lastModifiedBy>
  <cp:revision>1</cp:revision>
  <dcterms:created xsi:type="dcterms:W3CDTF">2026-07-31T15:07:15Z</dcterms:created>
  <dcterms:modified xsi:type="dcterms:W3CDTF">2026-07-31T15:15:26Z</dcterms:modified>
</cp:coreProperties>
</file>